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8"/>
  </p:notesMasterIdLst>
  <p:handoutMasterIdLst>
    <p:handoutMasterId r:id="rId19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85" r:id="rId15"/>
    <p:sldId id="297" r:id="rId16"/>
    <p:sldId id="290" r:id="rId17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9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34"/>
  </p:normalViewPr>
  <p:slideViewPr>
    <p:cSldViewPr snapToGrid="0" snapToObjects="1" showGuides="1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384" y="2141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06.01.2020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comments" Target="../comments/comment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Aushängeschild 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 über 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Automatischer Workflow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Abstraktion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 r="34758"/>
          <a:stretch/>
        </p:blipFill>
        <p:spPr>
          <a:xfrm>
            <a:off x="6361062" y="3612010"/>
            <a:ext cx="3530190" cy="18267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C7B99A-7E05-47D4-9DF0-04B0216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48" y="3406834"/>
            <a:ext cx="2229306" cy="2237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346DBF-7563-4DD8-AD10-E79AEEF85696}"/>
              </a:ext>
            </a:extLst>
          </p:cNvPr>
          <p:cNvSpPr txBox="1"/>
          <p:nvPr/>
        </p:nvSpPr>
        <p:spPr>
          <a:xfrm>
            <a:off x="2029114" y="5523879"/>
            <a:ext cx="123671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Eigenes Archiv</a:t>
            </a:r>
          </a:p>
        </p:txBody>
      </p:sp>
      <p:pic>
        <p:nvPicPr>
          <p:cNvPr id="12" name="Grafik 11" descr="Fragezeichen">
            <a:extLst>
              <a:ext uri="{FF2B5EF4-FFF2-40B4-BE49-F238E27FC236}">
                <a16:creationId xmlns:a16="http://schemas.microsoft.com/office/drawing/2014/main" id="{89739364-7906-4F93-B9F5-5F4D33CE6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318" y="3512590"/>
            <a:ext cx="612359" cy="6123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8D200-7651-49C8-B8D7-B728282A9569}"/>
              </a:ext>
            </a:extLst>
          </p:cNvPr>
          <p:cNvSpPr txBox="1"/>
          <p:nvPr/>
        </p:nvSpPr>
        <p:spPr>
          <a:xfrm>
            <a:off x="3265831" y="5526939"/>
            <a:ext cx="140509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Referenz Archiv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B12A1F-F83C-4112-BFBA-58AFA43F2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377" y="508421"/>
            <a:ext cx="549270" cy="5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von </a:t>
            </a:r>
            <a:r>
              <a:rPr lang="de-DE" dirty="0" err="1"/>
              <a:t>git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</a:t>
            </a:r>
            <a:r>
              <a:rPr lang="de-DE" dirty="0" err="1"/>
              <a:t>git</a:t>
            </a:r>
            <a:r>
              <a:rPr lang="de-DE" dirty="0"/>
              <a:t> durch externe Software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Versionskontrolle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Visuelles Material zur Erklärung von </a:t>
            </a:r>
            <a:r>
              <a:rPr lang="de-DE" sz="2200" dirty="0" err="1"/>
              <a:t>git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Grundlegend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von Basiswissen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der Versionskontrolle: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047D56C2-FA2B-4053-96C6-FE48C848C106}"/>
              </a:ext>
            </a:extLst>
          </p:cNvPr>
          <p:cNvSpPr/>
          <p:nvPr/>
        </p:nvSpPr>
        <p:spPr>
          <a:xfrm>
            <a:off x="8991363" y="880913"/>
            <a:ext cx="2065413" cy="1950098"/>
          </a:xfrm>
          <a:prstGeom prst="flowChartConnector">
            <a:avLst/>
          </a:prstGeom>
          <a:solidFill>
            <a:schemeClr val="bg2">
              <a:lumMod val="95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lussdiagramm: Verbinder 4">
            <a:extLst>
              <a:ext uri="{FF2B5EF4-FFF2-40B4-BE49-F238E27FC236}">
                <a16:creationId xmlns:a16="http://schemas.microsoft.com/office/drawing/2014/main" id="{8E4B4DE2-C328-45BA-9752-10D976B3D3FE}"/>
              </a:ext>
            </a:extLst>
          </p:cNvPr>
          <p:cNvSpPr/>
          <p:nvPr/>
        </p:nvSpPr>
        <p:spPr>
          <a:xfrm>
            <a:off x="9104637" y="1430184"/>
            <a:ext cx="1184988" cy="1091682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9F7AEC4-6E28-4BF1-A506-67AE8A206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0746" y="1074823"/>
            <a:ext cx="851145" cy="3553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35BE197-B46A-4353-A5A8-B7542A17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29625" y="1652548"/>
            <a:ext cx="646954" cy="64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351402"/>
            <a:ext cx="748866" cy="11450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442744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617</Words>
  <Application>Microsoft Office PowerPoint</Application>
  <PresentationFormat>Breitbild</PresentationFormat>
  <Paragraphs>142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2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Aushängeschild Pull Requests</vt:lpstr>
      <vt:lpstr>Inhalt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156</cp:revision>
  <cp:lastPrinted>2017-06-26T12:51:52Z</cp:lastPrinted>
  <dcterms:created xsi:type="dcterms:W3CDTF">2018-10-18T12:34:26Z</dcterms:created>
  <dcterms:modified xsi:type="dcterms:W3CDTF">2020-01-06T10:28:01Z</dcterms:modified>
</cp:coreProperties>
</file>